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webextensions/webextension1.xml" ContentType="application/vnd.ms-office.webextension+xml"/>
  <Override PartName="/ppt/webextensions/webextension2.xml" ContentType="application/vnd.ms-office.webextension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4" r:id="rId6"/>
    <p:sldId id="260" r:id="rId7"/>
    <p:sldId id="266" r:id="rId8"/>
    <p:sldId id="268" r:id="rId9"/>
    <p:sldId id="267" r:id="rId10"/>
    <p:sldId id="261" r:id="rId11"/>
    <p:sldId id="262" r:id="rId12"/>
    <p:sldId id="263" r:id="rId13"/>
    <p:sldId id="265" r:id="rId14"/>
    <p:sldId id="269" r:id="rId15"/>
    <p:sldId id="270" r:id="rId16"/>
  </p:sldIdLst>
  <p:sldSz cx="14630400" cy="8229600"/>
  <p:notesSz cx="8229600" cy="146304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latypi Medium" panose="020B0604020202020204" charset="0"/>
      <p:regular r:id="rId22"/>
    </p:embeddedFont>
    <p:embeddedFont>
      <p:font typeface="Source Serif Pro" panose="02040603050405020204" pitchFamily="18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ECB2D-C4F1-402E-9FED-34B0BA95FC28}" v="155" dt="2025-03-29T18:49:42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aan Halim" userId="74ab49a158804993" providerId="LiveId" clId="{E22ECB2D-C4F1-402E-9FED-34B0BA95FC28}"/>
    <pc:docChg chg="undo custSel addSld delSld modSld sldOrd">
      <pc:chgData name="Samaan Halim" userId="74ab49a158804993" providerId="LiveId" clId="{E22ECB2D-C4F1-402E-9FED-34B0BA95FC28}" dt="2025-03-29T19:22:45.512" v="337" actId="20577"/>
      <pc:docMkLst>
        <pc:docMk/>
      </pc:docMkLst>
      <pc:sldChg chg="addSp delSp modSp mod ord modAnim">
        <pc:chgData name="Samaan Halim" userId="74ab49a158804993" providerId="LiveId" clId="{E22ECB2D-C4F1-402E-9FED-34B0BA95FC28}" dt="2025-03-29T17:11:12.535" v="120"/>
        <pc:sldMkLst>
          <pc:docMk/>
          <pc:sldMk cId="0" sldId="256"/>
        </pc:sldMkLst>
        <pc:spChg chg="del">
          <ac:chgData name="Samaan Halim" userId="74ab49a158804993" providerId="LiveId" clId="{E22ECB2D-C4F1-402E-9FED-34B0BA95FC28}" dt="2025-03-29T16:04:28.715" v="0" actId="478"/>
          <ac:spMkLst>
            <pc:docMk/>
            <pc:sldMk cId="0" sldId="256"/>
            <ac:spMk id="8" creationId="{00000000-0000-0000-0000-000000000000}"/>
          </ac:spMkLst>
        </pc:spChg>
        <pc:picChg chg="del">
          <ac:chgData name="Samaan Halim" userId="74ab49a158804993" providerId="LiveId" clId="{E22ECB2D-C4F1-402E-9FED-34B0BA95FC28}" dt="2025-03-29T16:04:31.405" v="1" actId="478"/>
          <ac:picMkLst>
            <pc:docMk/>
            <pc:sldMk cId="0" sldId="256"/>
            <ac:picMk id="7" creationId="{00000000-0000-0000-0000-000000000000}"/>
          </ac:picMkLst>
        </pc:picChg>
        <pc:picChg chg="add mod">
          <ac:chgData name="Samaan Halim" userId="74ab49a158804993" providerId="LiveId" clId="{E22ECB2D-C4F1-402E-9FED-34B0BA95FC28}" dt="2025-03-29T17:08:37.038" v="101" actId="14100"/>
          <ac:picMkLst>
            <pc:docMk/>
            <pc:sldMk cId="0" sldId="256"/>
            <ac:picMk id="8" creationId="{5A478EAF-1761-15A9-11F8-923ECD5DFF76}"/>
          </ac:picMkLst>
        </pc:picChg>
      </pc:sldChg>
      <pc:sldChg chg="addSp modSp modAnim">
        <pc:chgData name="Samaan Halim" userId="74ab49a158804993" providerId="LiveId" clId="{E22ECB2D-C4F1-402E-9FED-34B0BA95FC28}" dt="2025-03-29T17:08:45.062" v="102"/>
        <pc:sldMkLst>
          <pc:docMk/>
          <pc:sldMk cId="0" sldId="257"/>
        </pc:sldMkLst>
        <pc:picChg chg="add mod">
          <ac:chgData name="Samaan Halim" userId="74ab49a158804993" providerId="LiveId" clId="{E22ECB2D-C4F1-402E-9FED-34B0BA95FC28}" dt="2025-03-29T17:08:45.062" v="102"/>
          <ac:picMkLst>
            <pc:docMk/>
            <pc:sldMk cId="0" sldId="257"/>
            <ac:picMk id="18" creationId="{5B8C8D5F-21C4-1A9C-989C-7A0B6F0EC250}"/>
          </ac:picMkLst>
        </pc:picChg>
      </pc:sldChg>
      <pc:sldChg chg="addSp modSp mod modAnim">
        <pc:chgData name="Samaan Halim" userId="74ab49a158804993" providerId="LiveId" clId="{E22ECB2D-C4F1-402E-9FED-34B0BA95FC28}" dt="2025-03-29T17:16:21.018" v="134" actId="20577"/>
        <pc:sldMkLst>
          <pc:docMk/>
          <pc:sldMk cId="0" sldId="258"/>
        </pc:sldMkLst>
        <pc:spChg chg="mod">
          <ac:chgData name="Samaan Halim" userId="74ab49a158804993" providerId="LiveId" clId="{E22ECB2D-C4F1-402E-9FED-34B0BA95FC28}" dt="2025-03-29T17:16:21.018" v="134" actId="20577"/>
          <ac:spMkLst>
            <pc:docMk/>
            <pc:sldMk cId="0" sldId="258"/>
            <ac:spMk id="10" creationId="{00000000-0000-0000-0000-000000000000}"/>
          </ac:spMkLst>
        </pc:spChg>
        <pc:picChg chg="mod">
          <ac:chgData name="Samaan Halim" userId="74ab49a158804993" providerId="LiveId" clId="{E22ECB2D-C4F1-402E-9FED-34B0BA95FC28}" dt="2025-03-29T17:10:21.733" v="118" actId="1076"/>
          <ac:picMkLst>
            <pc:docMk/>
            <pc:sldMk cId="0" sldId="258"/>
            <ac:picMk id="11" creationId="{00000000-0000-0000-0000-000000000000}"/>
          </ac:picMkLst>
        </pc:picChg>
        <pc:picChg chg="add mod">
          <ac:chgData name="Samaan Halim" userId="74ab49a158804993" providerId="LiveId" clId="{E22ECB2D-C4F1-402E-9FED-34B0BA95FC28}" dt="2025-03-29T17:09:12.781" v="112"/>
          <ac:picMkLst>
            <pc:docMk/>
            <pc:sldMk cId="0" sldId="258"/>
            <ac:picMk id="12" creationId="{29CCFDD7-BE90-51EB-CF12-E915E00D7903}"/>
          </ac:picMkLst>
        </pc:picChg>
      </pc:sldChg>
      <pc:sldChg chg="addSp modSp modAnim">
        <pc:chgData name="Samaan Halim" userId="74ab49a158804993" providerId="LiveId" clId="{E22ECB2D-C4F1-402E-9FED-34B0BA95FC28}" dt="2025-03-29T17:08:48.526" v="103"/>
        <pc:sldMkLst>
          <pc:docMk/>
          <pc:sldMk cId="0" sldId="259"/>
        </pc:sldMkLst>
        <pc:picChg chg="add mod">
          <ac:chgData name="Samaan Halim" userId="74ab49a158804993" providerId="LiveId" clId="{E22ECB2D-C4F1-402E-9FED-34B0BA95FC28}" dt="2025-03-29T17:08:48.526" v="103"/>
          <ac:picMkLst>
            <pc:docMk/>
            <pc:sldMk cId="0" sldId="259"/>
            <ac:picMk id="12" creationId="{1901120E-35F5-F11C-2754-1BA2D8D1289A}"/>
          </ac:picMkLst>
        </pc:picChg>
      </pc:sldChg>
      <pc:sldChg chg="addSp modSp modAnim">
        <pc:chgData name="Samaan Halim" userId="74ab49a158804993" providerId="LiveId" clId="{E22ECB2D-C4F1-402E-9FED-34B0BA95FC28}" dt="2025-03-29T17:08:49.959" v="104"/>
        <pc:sldMkLst>
          <pc:docMk/>
          <pc:sldMk cId="0" sldId="260"/>
        </pc:sldMkLst>
        <pc:picChg chg="add mod">
          <ac:chgData name="Samaan Halim" userId="74ab49a158804993" providerId="LiveId" clId="{E22ECB2D-C4F1-402E-9FED-34B0BA95FC28}" dt="2025-03-29T17:08:49.959" v="104"/>
          <ac:picMkLst>
            <pc:docMk/>
            <pc:sldMk cId="0" sldId="260"/>
            <ac:picMk id="19" creationId="{4AF7F590-914E-2BCE-249F-21A7881210F8}"/>
          </ac:picMkLst>
        </pc:picChg>
      </pc:sldChg>
      <pc:sldChg chg="addSp modSp modAnim">
        <pc:chgData name="Samaan Halim" userId="74ab49a158804993" providerId="LiveId" clId="{E22ECB2D-C4F1-402E-9FED-34B0BA95FC28}" dt="2025-03-29T17:08:52.288" v="106"/>
        <pc:sldMkLst>
          <pc:docMk/>
          <pc:sldMk cId="0" sldId="261"/>
        </pc:sldMkLst>
        <pc:picChg chg="add mod">
          <ac:chgData name="Samaan Halim" userId="74ab49a158804993" providerId="LiveId" clId="{E22ECB2D-C4F1-402E-9FED-34B0BA95FC28}" dt="2025-03-29T17:08:52.288" v="106"/>
          <ac:picMkLst>
            <pc:docMk/>
            <pc:sldMk cId="0" sldId="261"/>
            <ac:picMk id="19" creationId="{21E9B674-D9CE-49D4-6954-AB7C1BD1A811}"/>
          </ac:picMkLst>
        </pc:picChg>
      </pc:sldChg>
      <pc:sldChg chg="addSp modSp modAnim">
        <pc:chgData name="Samaan Halim" userId="74ab49a158804993" providerId="LiveId" clId="{E22ECB2D-C4F1-402E-9FED-34B0BA95FC28}" dt="2025-03-29T17:08:53.261" v="107"/>
        <pc:sldMkLst>
          <pc:docMk/>
          <pc:sldMk cId="0" sldId="262"/>
        </pc:sldMkLst>
        <pc:picChg chg="add mod">
          <ac:chgData name="Samaan Halim" userId="74ab49a158804993" providerId="LiveId" clId="{E22ECB2D-C4F1-402E-9FED-34B0BA95FC28}" dt="2025-03-29T17:08:53.261" v="107"/>
          <ac:picMkLst>
            <pc:docMk/>
            <pc:sldMk cId="0" sldId="262"/>
            <ac:picMk id="18" creationId="{AC9405C1-CF73-42F2-B483-D7EF26CE7B87}"/>
          </ac:picMkLst>
        </pc:picChg>
      </pc:sldChg>
      <pc:sldChg chg="addSp modSp mod modAnim">
        <pc:chgData name="Samaan Halim" userId="74ab49a158804993" providerId="LiveId" clId="{E22ECB2D-C4F1-402E-9FED-34B0BA95FC28}" dt="2025-03-29T17:27:38.093" v="138"/>
        <pc:sldMkLst>
          <pc:docMk/>
          <pc:sldMk cId="0" sldId="263"/>
        </pc:sldMkLst>
        <pc:spChg chg="mod">
          <ac:chgData name="Samaan Halim" userId="74ab49a158804993" providerId="LiveId" clId="{E22ECB2D-C4F1-402E-9FED-34B0BA95FC28}" dt="2025-03-29T17:27:09.084" v="136" actId="20577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maan Halim" userId="74ab49a158804993" providerId="LiveId" clId="{E22ECB2D-C4F1-402E-9FED-34B0BA95FC28}" dt="2025-03-29T17:27:21.885" v="137"/>
          <ac:spMkLst>
            <pc:docMk/>
            <pc:sldMk cId="0" sldId="263"/>
            <ac:spMk id="4" creationId="{00000000-0000-0000-0000-000000000000}"/>
          </ac:spMkLst>
        </pc:spChg>
        <pc:spChg chg="mod">
          <ac:chgData name="Samaan Halim" userId="74ab49a158804993" providerId="LiveId" clId="{E22ECB2D-C4F1-402E-9FED-34B0BA95FC28}" dt="2025-03-29T17:27:38.093" v="138"/>
          <ac:spMkLst>
            <pc:docMk/>
            <pc:sldMk cId="0" sldId="263"/>
            <ac:spMk id="5" creationId="{00000000-0000-0000-0000-000000000000}"/>
          </ac:spMkLst>
        </pc:spChg>
        <pc:picChg chg="add mod">
          <ac:chgData name="Samaan Halim" userId="74ab49a158804993" providerId="LiveId" clId="{E22ECB2D-C4F1-402E-9FED-34B0BA95FC28}" dt="2025-03-29T17:08:54.202" v="108"/>
          <ac:picMkLst>
            <pc:docMk/>
            <pc:sldMk cId="0" sldId="263"/>
            <ac:picMk id="16" creationId="{21C0A939-061D-C589-8949-9217FB241B44}"/>
          </ac:picMkLst>
        </pc:picChg>
      </pc:sldChg>
      <pc:sldChg chg="addSp modSp modAnim">
        <pc:chgData name="Samaan Halim" userId="74ab49a158804993" providerId="LiveId" clId="{E22ECB2D-C4F1-402E-9FED-34B0BA95FC28}" dt="2025-03-29T17:08:55.102" v="109"/>
        <pc:sldMkLst>
          <pc:docMk/>
          <pc:sldMk cId="0" sldId="264"/>
        </pc:sldMkLst>
        <pc:picChg chg="add mod">
          <ac:chgData name="Samaan Halim" userId="74ab49a158804993" providerId="LiveId" clId="{E22ECB2D-C4F1-402E-9FED-34B0BA95FC28}" dt="2025-03-29T17:08:55.102" v="109"/>
          <ac:picMkLst>
            <pc:docMk/>
            <pc:sldMk cId="0" sldId="264"/>
            <ac:picMk id="25" creationId="{59BB8C8B-5E98-0767-9CCC-867D72CCD2A3}"/>
          </ac:picMkLst>
        </pc:picChg>
      </pc:sldChg>
      <pc:sldChg chg="addSp modSp mod modAnim">
        <pc:chgData name="Samaan Halim" userId="74ab49a158804993" providerId="LiveId" clId="{E22ECB2D-C4F1-402E-9FED-34B0BA95FC28}" dt="2025-03-29T18:49:42.775" v="296" actId="20577"/>
        <pc:sldMkLst>
          <pc:docMk/>
          <pc:sldMk cId="0" sldId="265"/>
        </pc:sldMkLst>
        <pc:spChg chg="mod">
          <ac:chgData name="Samaan Halim" userId="74ab49a158804993" providerId="LiveId" clId="{E22ECB2D-C4F1-402E-9FED-34B0BA95FC28}" dt="2025-03-29T17:13:20.546" v="126" actId="14100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amaan Halim" userId="74ab49a158804993" providerId="LiveId" clId="{E22ECB2D-C4F1-402E-9FED-34B0BA95FC28}" dt="2025-03-29T18:49:42.775" v="296" actId="20577"/>
          <ac:spMkLst>
            <pc:docMk/>
            <pc:sldMk cId="0" sldId="265"/>
            <ac:spMk id="12" creationId="{00000000-0000-0000-0000-000000000000}"/>
          </ac:spMkLst>
        </pc:spChg>
        <pc:picChg chg="add mod">
          <ac:chgData name="Samaan Halim" userId="74ab49a158804993" providerId="LiveId" clId="{E22ECB2D-C4F1-402E-9FED-34B0BA95FC28}" dt="2025-03-29T17:08:56.027" v="110"/>
          <ac:picMkLst>
            <pc:docMk/>
            <pc:sldMk cId="0" sldId="265"/>
            <ac:picMk id="13" creationId="{391CA886-6008-4C2E-C429-4EFA68F2D234}"/>
          </ac:picMkLst>
        </pc:picChg>
        <pc:picChg chg="add mod">
          <ac:chgData name="Samaan Halim" userId="74ab49a158804993" providerId="LiveId" clId="{E22ECB2D-C4F1-402E-9FED-34B0BA95FC28}" dt="2025-03-29T17:08:57.735" v="111"/>
          <ac:picMkLst>
            <pc:docMk/>
            <pc:sldMk cId="0" sldId="265"/>
            <ac:picMk id="14" creationId="{E151B5EB-BB6B-9763-6113-C7931B2591A7}"/>
          </ac:picMkLst>
        </pc:picChg>
      </pc:sldChg>
      <pc:sldChg chg="addSp delSp modSp mod">
        <pc:chgData name="Samaan Halim" userId="74ab49a158804993" providerId="LiveId" clId="{E22ECB2D-C4F1-402E-9FED-34B0BA95FC28}" dt="2025-03-29T19:17:16.333" v="321" actId="20577"/>
        <pc:sldMkLst>
          <pc:docMk/>
          <pc:sldMk cId="4063550235" sldId="266"/>
        </pc:sldMkLst>
        <pc:spChg chg="add mod">
          <ac:chgData name="Samaan Halim" userId="74ab49a158804993" providerId="LiveId" clId="{E22ECB2D-C4F1-402E-9FED-34B0BA95FC28}" dt="2025-03-29T19:17:16.333" v="321" actId="20577"/>
          <ac:spMkLst>
            <pc:docMk/>
            <pc:sldMk cId="4063550235" sldId="266"/>
            <ac:spMk id="3" creationId="{3A7141A0-72FF-0DBC-E4B3-F45A395DE8AB}"/>
          </ac:spMkLst>
        </pc:spChg>
        <pc:spChg chg="add del mod">
          <ac:chgData name="Samaan Halim" userId="74ab49a158804993" providerId="LiveId" clId="{E22ECB2D-C4F1-402E-9FED-34B0BA95FC28}" dt="2025-03-29T18:22:51.097" v="238" actId="478"/>
          <ac:spMkLst>
            <pc:docMk/>
            <pc:sldMk cId="4063550235" sldId="266"/>
            <ac:spMk id="4" creationId="{53E9E11F-CCE3-4BA9-789E-A6D5B0005B44}"/>
          </ac:spMkLst>
        </pc:spChg>
        <pc:spChg chg="add del mod">
          <ac:chgData name="Samaan Halim" userId="74ab49a158804993" providerId="LiveId" clId="{E22ECB2D-C4F1-402E-9FED-34B0BA95FC28}" dt="2025-03-29T18:22:39.524" v="234"/>
          <ac:spMkLst>
            <pc:docMk/>
            <pc:sldMk cId="4063550235" sldId="266"/>
            <ac:spMk id="5" creationId="{6B75460A-19E3-7336-BD97-C9AC6B252006}"/>
          </ac:spMkLst>
        </pc:spChg>
        <pc:graphicFrameChg chg="add del mod">
          <ac:chgData name="Samaan Halim" userId="74ab49a158804993" providerId="LiveId" clId="{E22ECB2D-C4F1-402E-9FED-34B0BA95FC28}" dt="2025-03-29T18:22:37.860" v="231"/>
          <ac:graphicFrameMkLst>
            <pc:docMk/>
            <pc:sldMk cId="4063550235" sldId="266"/>
            <ac:graphicFrameMk id="6" creationId="{A6114E32-1F52-C00A-D9F5-256167800A96}"/>
          </ac:graphicFrameMkLst>
        </pc:graphicFrameChg>
        <pc:graphicFrameChg chg="add del">
          <ac:chgData name="Samaan Halim" userId="74ab49a158804993" providerId="LiveId" clId="{E22ECB2D-C4F1-402E-9FED-34B0BA95FC28}" dt="2025-03-29T18:24:39.027" v="240"/>
          <ac:graphicFrameMkLst>
            <pc:docMk/>
            <pc:sldMk cId="4063550235" sldId="266"/>
            <ac:graphicFrameMk id="7" creationId="{C94B3C74-3DCA-AA33-265A-3295689FA0B0}"/>
          </ac:graphicFrameMkLst>
        </pc:graphicFrameChg>
        <pc:graphicFrameChg chg="add mod">
          <ac:chgData name="Samaan Halim" userId="74ab49a158804993" providerId="LiveId" clId="{E22ECB2D-C4F1-402E-9FED-34B0BA95FC28}" dt="2025-03-29T18:31:09.067" v="267" actId="14100"/>
          <ac:graphicFrameMkLst>
            <pc:docMk/>
            <pc:sldMk cId="4063550235" sldId="266"/>
            <ac:graphicFrameMk id="8" creationId="{65F17775-E6AA-4284-DBB2-1F98F02D045B}"/>
          </ac:graphicFrameMkLst>
        </pc:graphicFrameChg>
        <pc:picChg chg="add mod">
          <ac:chgData name="Samaan Halim" userId="74ab49a158804993" providerId="LiveId" clId="{E22ECB2D-C4F1-402E-9FED-34B0BA95FC28}" dt="2025-03-29T17:08:51.213" v="105"/>
          <ac:picMkLst>
            <pc:docMk/>
            <pc:sldMk cId="4063550235" sldId="266"/>
            <ac:picMk id="2" creationId="{F13D75E2-D5DE-EEA9-9965-3113103B941B}"/>
          </ac:picMkLst>
        </pc:picChg>
      </pc:sldChg>
      <pc:sldChg chg="addSp delSp modSp new mod">
        <pc:chgData name="Samaan Halim" userId="74ab49a158804993" providerId="LiveId" clId="{E22ECB2D-C4F1-402E-9FED-34B0BA95FC28}" dt="2025-03-29T19:12:10.846" v="307" actId="20577"/>
        <pc:sldMkLst>
          <pc:docMk/>
          <pc:sldMk cId="1457266946" sldId="267"/>
        </pc:sldMkLst>
        <pc:spChg chg="add mod">
          <ac:chgData name="Samaan Halim" userId="74ab49a158804993" providerId="LiveId" clId="{E22ECB2D-C4F1-402E-9FED-34B0BA95FC28}" dt="2025-03-29T19:12:10.846" v="307" actId="20577"/>
          <ac:spMkLst>
            <pc:docMk/>
            <pc:sldMk cId="1457266946" sldId="267"/>
            <ac:spMk id="3" creationId="{FEB262D1-1D30-9F30-407D-D3C57D800CC1}"/>
          </ac:spMkLst>
        </pc:spChg>
        <pc:spChg chg="add del mod">
          <ac:chgData name="Samaan Halim" userId="74ab49a158804993" providerId="LiveId" clId="{E22ECB2D-C4F1-402E-9FED-34B0BA95FC28}" dt="2025-03-29T18:35:22.696" v="268" actId="478"/>
          <ac:spMkLst>
            <pc:docMk/>
            <pc:sldMk cId="1457266946" sldId="267"/>
            <ac:spMk id="4" creationId="{717B959E-E20A-889D-DAF8-90531891C9E4}"/>
          </ac:spMkLst>
        </pc:spChg>
        <pc:graphicFrameChg chg="add del">
          <ac:chgData name="Samaan Halim" userId="74ab49a158804993" providerId="LiveId" clId="{E22ECB2D-C4F1-402E-9FED-34B0BA95FC28}" dt="2025-03-29T18:47:34.346" v="273" actId="478"/>
          <ac:graphicFrameMkLst>
            <pc:docMk/>
            <pc:sldMk cId="1457266946" sldId="267"/>
            <ac:graphicFrameMk id="4" creationId="{62D4D48C-3034-8801-B058-AB08698E6AA1}"/>
          </ac:graphicFrameMkLst>
        </pc:graphicFrameChg>
        <pc:graphicFrameChg chg="add del mod">
          <ac:chgData name="Samaan Halim" userId="74ab49a158804993" providerId="LiveId" clId="{E22ECB2D-C4F1-402E-9FED-34B0BA95FC28}" dt="2025-03-29T19:11:43.720" v="300" actId="478"/>
          <ac:graphicFrameMkLst>
            <pc:docMk/>
            <pc:sldMk cId="1457266946" sldId="267"/>
            <ac:graphicFrameMk id="5" creationId="{D90E62FC-21C9-10C5-D659-CE267C8B463B}"/>
          </ac:graphicFrameMkLst>
        </pc:graphicFrameChg>
        <pc:picChg chg="add mod">
          <ac:chgData name="Samaan Halim" userId="74ab49a158804993" providerId="LiveId" clId="{E22ECB2D-C4F1-402E-9FED-34B0BA95FC28}" dt="2025-03-29T17:31:16.690" v="185"/>
          <ac:picMkLst>
            <pc:docMk/>
            <pc:sldMk cId="1457266946" sldId="267"/>
            <ac:picMk id="2" creationId="{EADB5A80-8A08-98AA-EBF5-6A9164F90B81}"/>
          </ac:picMkLst>
        </pc:picChg>
        <pc:picChg chg="add mod">
          <ac:chgData name="Samaan Halim" userId="74ab49a158804993" providerId="LiveId" clId="{E22ECB2D-C4F1-402E-9FED-34B0BA95FC28}" dt="2025-03-29T19:11:58.198" v="306" actId="14100"/>
          <ac:picMkLst>
            <pc:docMk/>
            <pc:sldMk cId="1457266946" sldId="267"/>
            <ac:picMk id="6" creationId="{A4297383-9668-98F1-D543-6F5A86AFB82C}"/>
          </ac:picMkLst>
        </pc:picChg>
      </pc:sldChg>
      <pc:sldChg chg="addSp modSp new mod">
        <pc:chgData name="Samaan Halim" userId="74ab49a158804993" providerId="LiveId" clId="{E22ECB2D-C4F1-402E-9FED-34B0BA95FC28}" dt="2025-03-29T19:22:45.512" v="337" actId="20577"/>
        <pc:sldMkLst>
          <pc:docMk/>
          <pc:sldMk cId="1665800213" sldId="268"/>
        </pc:sldMkLst>
        <pc:spChg chg="add mod">
          <ac:chgData name="Samaan Halim" userId="74ab49a158804993" providerId="LiveId" clId="{E22ECB2D-C4F1-402E-9FED-34B0BA95FC28}" dt="2025-03-29T19:22:45.512" v="337" actId="20577"/>
          <ac:spMkLst>
            <pc:docMk/>
            <pc:sldMk cId="1665800213" sldId="268"/>
            <ac:spMk id="3" creationId="{B3B13344-1F0F-4655-9CA6-86375A640B19}"/>
          </ac:spMkLst>
        </pc:spChg>
        <pc:graphicFrameChg chg="add mod">
          <ac:chgData name="Samaan Halim" userId="74ab49a158804993" providerId="LiveId" clId="{E22ECB2D-C4F1-402E-9FED-34B0BA95FC28}" dt="2025-03-29T19:17:38.757" v="323"/>
          <ac:graphicFrameMkLst>
            <pc:docMk/>
            <pc:sldMk cId="1665800213" sldId="268"/>
            <ac:graphicFrameMk id="4" creationId="{33B532EB-800D-BB94-FF32-0E061748F6AB}"/>
          </ac:graphicFrameMkLst>
        </pc:graphicFrameChg>
        <pc:picChg chg="add mod">
          <ac:chgData name="Samaan Halim" userId="74ab49a158804993" providerId="LiveId" clId="{E22ECB2D-C4F1-402E-9FED-34B0BA95FC28}" dt="2025-03-29T19:17:38.757" v="323"/>
          <ac:picMkLst>
            <pc:docMk/>
            <pc:sldMk cId="1665800213" sldId="268"/>
            <ac:picMk id="2" creationId="{55C4CC86-5200-BD3F-EC29-F01FFE4E9053}"/>
          </ac:picMkLst>
        </pc:picChg>
      </pc:sldChg>
      <pc:sldChg chg="addSp modSp new del">
        <pc:chgData name="Samaan Halim" userId="74ab49a158804993" providerId="LiveId" clId="{E22ECB2D-C4F1-402E-9FED-34B0BA95FC28}" dt="2025-03-29T18:43:43.301" v="271" actId="680"/>
        <pc:sldMkLst>
          <pc:docMk/>
          <pc:sldMk cId="3105042626" sldId="268"/>
        </pc:sldMkLst>
        <pc:spChg chg="add mod">
          <ac:chgData name="Samaan Halim" userId="74ab49a158804993" providerId="LiveId" clId="{E22ECB2D-C4F1-402E-9FED-34B0BA95FC28}" dt="2025-03-29T18:43:33.914" v="270"/>
          <ac:spMkLst>
            <pc:docMk/>
            <pc:sldMk cId="3105042626" sldId="268"/>
            <ac:spMk id="3" creationId="{38766627-1C4D-58CC-587C-682C71B5407A}"/>
          </ac:spMkLst>
        </pc:spChg>
        <pc:graphicFrameChg chg="add mod">
          <ac:chgData name="Samaan Halim" userId="74ab49a158804993" providerId="LiveId" clId="{E22ECB2D-C4F1-402E-9FED-34B0BA95FC28}" dt="2025-03-29T18:43:33.914" v="270"/>
          <ac:graphicFrameMkLst>
            <pc:docMk/>
            <pc:sldMk cId="3105042626" sldId="268"/>
            <ac:graphicFrameMk id="4" creationId="{D385A3D5-B6C8-1AB2-4139-31ABF54EED83}"/>
          </ac:graphicFrameMkLst>
        </pc:graphicFrameChg>
        <pc:picChg chg="add mod">
          <ac:chgData name="Samaan Halim" userId="74ab49a158804993" providerId="LiveId" clId="{E22ECB2D-C4F1-402E-9FED-34B0BA95FC28}" dt="2025-03-29T18:43:33.914" v="270"/>
          <ac:picMkLst>
            <pc:docMk/>
            <pc:sldMk cId="3105042626" sldId="268"/>
            <ac:picMk id="2" creationId="{8371F78A-8F84-4A7F-F71E-81D9A2D7E3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257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97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11" Type="http://schemas.openxmlformats.org/officeDocument/2006/relationships/image" Target="../media/image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2680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Manufacturing Downtime Reduction and Operational Efficiency Improvement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93300"/>
            <a:ext cx="37560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Presented by Data Wizards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1877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Date: 29-3-2025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82275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logo for a company&#10;&#10;AI-generated content may be incorrect.">
            <a:extLst>
              <a:ext uri="{FF2B5EF4-FFF2-40B4-BE49-F238E27FC236}">
                <a16:creationId xmlns:a16="http://schemas.microsoft.com/office/drawing/2014/main" id="{5A478EAF-1761-15A9-11F8-923ECD5D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596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Findings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12169"/>
            <a:ext cx="2152055" cy="72699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46" y="2374583"/>
            <a:ext cx="287060" cy="358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34476" y="2316242"/>
            <a:ext cx="425850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failures and adjustments</a:t>
            </a:r>
            <a:endParaRPr lang="en-US" sz="2000" dirty="0"/>
          </a:p>
        </p:txBody>
      </p:sp>
      <p:sp>
        <p:nvSpPr>
          <p:cNvPr id="6" name="Shape 2"/>
          <p:cNvSpPr/>
          <p:nvPr/>
        </p:nvSpPr>
        <p:spPr>
          <a:xfrm>
            <a:off x="5181362" y="2855119"/>
            <a:ext cx="8604290" cy="11430"/>
          </a:xfrm>
          <a:prstGeom prst="roundRect">
            <a:avLst>
              <a:gd name="adj" fmla="val 26790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2890123"/>
            <a:ext cx="4304109" cy="726996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0846" y="3074194"/>
            <a:ext cx="287060" cy="35873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410563" y="3094196"/>
            <a:ext cx="618124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Operator errors during batch changes and coding</a:t>
            </a:r>
            <a:endParaRPr lang="en-US" sz="2000" dirty="0"/>
          </a:p>
        </p:txBody>
      </p:sp>
      <p:sp>
        <p:nvSpPr>
          <p:cNvPr id="10" name="Shape 4"/>
          <p:cNvSpPr/>
          <p:nvPr/>
        </p:nvSpPr>
        <p:spPr>
          <a:xfrm>
            <a:off x="6257449" y="3633073"/>
            <a:ext cx="7528203" cy="11430"/>
          </a:xfrm>
          <a:prstGeom prst="roundRect">
            <a:avLst>
              <a:gd name="adj" fmla="val 267907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3668078"/>
            <a:ext cx="6456164" cy="726996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0727" y="3852148"/>
            <a:ext cx="287060" cy="35873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86531" y="3872151"/>
            <a:ext cx="5879306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Inventory shortages causing production delays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793790" y="462462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Top Downtime Factors as shown above are the primary causes of efficiency loss.</a:t>
            </a:r>
            <a:endParaRPr lang="en-US" sz="1600" dirty="0"/>
          </a:p>
        </p:txBody>
      </p:sp>
      <p:sp>
        <p:nvSpPr>
          <p:cNvPr id="15" name="Text 7"/>
          <p:cNvSpPr/>
          <p:nvPr/>
        </p:nvSpPr>
        <p:spPr>
          <a:xfrm>
            <a:off x="793790" y="518088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High-Downtime Batches: 422147, 422144, 422146.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793790" y="581370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793790" y="6438662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Productivity loss in critical batches.</a:t>
            </a:r>
            <a:endParaRPr lang="en-US" sz="1600" dirty="0"/>
          </a:p>
        </p:txBody>
      </p:sp>
      <p:sp>
        <p:nvSpPr>
          <p:cNvPr id="18" name="Text 10"/>
          <p:cNvSpPr/>
          <p:nvPr/>
        </p:nvSpPr>
        <p:spPr>
          <a:xfrm>
            <a:off x="793790" y="6836807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Operators with frequent errors need additional training.</a:t>
            </a:r>
            <a:endParaRPr lang="en-US" sz="1600" dirty="0"/>
          </a:p>
        </p:txBody>
      </p:sp>
      <p:pic>
        <p:nvPicPr>
          <p:cNvPr id="19" name="Picture 18" descr="A logo for a company&#10;&#10;AI-generated content may be incorrect.">
            <a:extLst>
              <a:ext uri="{FF2B5EF4-FFF2-40B4-BE49-F238E27FC236}">
                <a16:creationId xmlns:a16="http://schemas.microsoft.com/office/drawing/2014/main" id="{21E9B674-D9CE-49D4-6954-AB7C1BD1A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2809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Recommendations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57970"/>
            <a:ext cx="907256" cy="10887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3223" y="2039422"/>
            <a:ext cx="490894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Establish preventive maintenance schedules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973223" y="2431733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 regular maintenance to prevent machine failures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946678"/>
            <a:ext cx="907256" cy="10887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73223" y="3128129"/>
            <a:ext cx="606278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Improve operator training and standardize procedures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973223" y="3520440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Reduce human errors through better training and documentation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5385"/>
            <a:ext cx="907256" cy="10887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73223" y="4216837"/>
            <a:ext cx="415444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Optimize inventory tracking systems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1973223" y="4609148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Prevent production delays due to material shortages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24093"/>
            <a:ext cx="907256" cy="108870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73223" y="5305544"/>
            <a:ext cx="5890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Introduce real-time monitoring of downtime metrics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973223" y="5697855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Track performance and identify issues immediately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212800"/>
            <a:ext cx="907256" cy="1088708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73223" y="6394252"/>
            <a:ext cx="519517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Explore predictive analytics to prevent failures</a:t>
            </a:r>
            <a:endParaRPr lang="en-US" sz="1750" dirty="0"/>
          </a:p>
        </p:txBody>
      </p:sp>
      <p:sp>
        <p:nvSpPr>
          <p:cNvPr id="17" name="Text 10"/>
          <p:cNvSpPr/>
          <p:nvPr/>
        </p:nvSpPr>
        <p:spPr>
          <a:xfrm>
            <a:off x="1973223" y="6786562"/>
            <a:ext cx="1186338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Use data to anticipate and prevent problems before they occur</a:t>
            </a:r>
            <a:endParaRPr lang="en-US" sz="1400" dirty="0"/>
          </a:p>
        </p:txBody>
      </p:sp>
      <p:pic>
        <p:nvPicPr>
          <p:cNvPr id="18" name="Picture 17" descr="A logo for a company&#10;&#10;AI-generated content may be incorrect.">
            <a:extLst>
              <a:ext uri="{FF2B5EF4-FFF2-40B4-BE49-F238E27FC236}">
                <a16:creationId xmlns:a16="http://schemas.microsoft.com/office/drawing/2014/main" id="{AC9405C1-CF73-42F2-B483-D7EF26CE7B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19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 and KPIs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8769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378625" y="3519488"/>
            <a:ext cx="2951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750"/>
              </a:lnSpc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Machine Reliability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00990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2850"/>
              </a:lnSpc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Achieve a 25% reduction in machine-related downtime incidents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54704" y="2487692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30%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519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Error Reduction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54704" y="4009906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Fewer operator-induced errors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5738" y="2487692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25%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121622" y="3519488"/>
            <a:ext cx="33089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Inventory Improvement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715738" y="4009906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Reduction in inventory-related delays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0758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KPIs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93790" y="57703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Downtime minutes per month.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1256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Operator-related incidents.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65476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Machine reliability metrics.</a:t>
            </a:r>
            <a:endParaRPr lang="en-US" sz="1750" dirty="0"/>
          </a:p>
        </p:txBody>
      </p:sp>
      <p:pic>
        <p:nvPicPr>
          <p:cNvPr id="16" name="Picture 15" descr="A logo for a company&#10;&#10;AI-generated content may be incorrect.">
            <a:extLst>
              <a:ext uri="{FF2B5EF4-FFF2-40B4-BE49-F238E27FC236}">
                <a16:creationId xmlns:a16="http://schemas.microsoft.com/office/drawing/2014/main" id="{21C0A939-061D-C589-8949-9217FB241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53278" y="2645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9576727" y="1483724"/>
            <a:ext cx="3664863" cy="2599731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  <p:txBody>
          <a:bodyPr/>
          <a:lstStyle/>
          <a:p>
            <a:r>
              <a:rPr lang="en-GB" sz="2000" dirty="0">
                <a:latin typeface="Platypi Medium" panose="020B0604020202020204" charset="0"/>
                <a:cs typeface="Platypi Medium" panose="020B0604020202020204" charset="0"/>
              </a:rPr>
              <a:t>Improved Operator Performance:</a:t>
            </a:r>
            <a:endParaRPr lang="en-US" sz="2000" dirty="0">
              <a:latin typeface="Platypi Medium" panose="020B0604020202020204" charset="0"/>
              <a:cs typeface="Platypi Medium" panose="020B060402020202020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03540" y="2423336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through enhanced training and standardized procedures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303656" y="1483723"/>
            <a:ext cx="3664863" cy="2599731"/>
          </a:xfrm>
          <a:prstGeom prst="roundRect">
            <a:avLst>
              <a:gd name="adj" fmla="val 1420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22643" y="159202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50"/>
              </a:lnSpc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Optimized Inventory</a:t>
            </a:r>
          </a:p>
          <a:p>
            <a:pPr algn="l">
              <a:lnSpc>
                <a:spcPts val="2750"/>
              </a:lnSpc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 Management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530469" y="2441770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through improved tracking and forecasting systems.</a:t>
            </a:r>
          </a:p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Smoother production flow due to better material availability.</a:t>
            </a:r>
          </a:p>
        </p:txBody>
      </p:sp>
      <p:sp>
        <p:nvSpPr>
          <p:cNvPr id="10" name="Shape 7"/>
          <p:cNvSpPr/>
          <p:nvPr/>
        </p:nvSpPr>
        <p:spPr>
          <a:xfrm>
            <a:off x="701457" y="4952420"/>
            <a:ext cx="7556421" cy="1635296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158827" y="5153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Next Steps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483" y="5647819"/>
            <a:ext cx="7102793" cy="851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Continuous Refinement  and auditing through verifying control limits  </a:t>
            </a:r>
          </a:p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and production efficiency </a:t>
            </a:r>
            <a:r>
              <a:rPr lang="en-GB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for saving cost and increasing revenue .</a:t>
            </a:r>
            <a:endParaRPr lang="en-US" sz="1750" dirty="0">
              <a:solidFill>
                <a:srgbClr val="504C49"/>
              </a:solidFill>
              <a:latin typeface="Source Serif Pro" pitchFamily="34" charset="0"/>
              <a:ea typeface="Source Serif Pro" pitchFamily="34" charset="-122"/>
              <a:cs typeface="Source Serif Pro" pitchFamily="34" charset="-120"/>
            </a:endParaRPr>
          </a:p>
        </p:txBody>
      </p:sp>
      <p:pic>
        <p:nvPicPr>
          <p:cNvPr id="13" name="Picture 12" descr="A logo for a company&#10;&#10;AI-generated content may be incorrect.">
            <a:extLst>
              <a:ext uri="{FF2B5EF4-FFF2-40B4-BE49-F238E27FC236}">
                <a16:creationId xmlns:a16="http://schemas.microsoft.com/office/drawing/2014/main" id="{391CA886-6008-4C2E-C429-4EFA68F2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CED986-737F-4BC4-92AD-2DBDF5CCC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0" y="1511811"/>
            <a:ext cx="3901778" cy="2621507"/>
          </a:xfrm>
          <a:prstGeom prst="rect">
            <a:avLst/>
          </a:prstGeom>
        </p:spPr>
      </p:pic>
      <p:sp>
        <p:nvSpPr>
          <p:cNvPr id="16" name="Text 6">
            <a:extLst>
              <a:ext uri="{FF2B5EF4-FFF2-40B4-BE49-F238E27FC236}">
                <a16:creationId xmlns:a16="http://schemas.microsoft.com/office/drawing/2014/main" id="{26C23996-132E-4F93-B421-A27BED157252}"/>
              </a:ext>
            </a:extLst>
          </p:cNvPr>
          <p:cNvSpPr/>
          <p:nvPr/>
        </p:nvSpPr>
        <p:spPr>
          <a:xfrm>
            <a:off x="953278" y="230212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GB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maximize production output due to reduced downtime and smoother operations..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13" name="Picture 12" descr="A logo for a company&#10;&#10;AI-generated content may be incorrect.">
            <a:extLst>
              <a:ext uri="{FF2B5EF4-FFF2-40B4-BE49-F238E27FC236}">
                <a16:creationId xmlns:a16="http://schemas.microsoft.com/office/drawing/2014/main" id="{391CA886-6008-4C2E-C429-4EFA68F2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6689A5-AA1F-4E8C-96D5-4891F6F49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9620" y="1039995"/>
            <a:ext cx="9622250" cy="58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209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00" y="429598"/>
            <a:ext cx="7728204" cy="56294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255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10" name="Shape 7"/>
          <p:cNvSpPr/>
          <p:nvPr/>
        </p:nvSpPr>
        <p:spPr>
          <a:xfrm>
            <a:off x="3622053" y="6059045"/>
            <a:ext cx="7728204" cy="1635296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4731488" y="6302870"/>
            <a:ext cx="5167424" cy="1005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Now, it’s a time for anew start</a:t>
            </a:r>
          </a:p>
          <a:p>
            <a:pPr marL="0" indent="0" algn="ctr">
              <a:lnSpc>
                <a:spcPts val="2750"/>
              </a:lnSpc>
              <a:buNone/>
            </a:pPr>
            <a:r>
              <a:rPr lang="en-US" sz="2800" dirty="0">
                <a:latin typeface="Platypi Medium" panose="020B0604020202020204" charset="0"/>
                <a:cs typeface="Platypi Medium" panose="020B0604020202020204" charset="0"/>
              </a:rPr>
              <a:t>       Thank you  </a:t>
            </a:r>
          </a:p>
        </p:txBody>
      </p:sp>
      <p:pic>
        <p:nvPicPr>
          <p:cNvPr id="13" name="Picture 12" descr="A logo for a company&#10;&#10;AI-generated content may be incorrect.">
            <a:extLst>
              <a:ext uri="{FF2B5EF4-FFF2-40B4-BE49-F238E27FC236}">
                <a16:creationId xmlns:a16="http://schemas.microsoft.com/office/drawing/2014/main" id="{391CA886-6008-4C2E-C429-4EFA68F2D2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2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63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3282553"/>
            <a:ext cx="5327928" cy="665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Executive Summary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5098" y="4507706"/>
            <a:ext cx="479465" cy="47946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89" y="4547592"/>
            <a:ext cx="319564" cy="39957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77566" y="4507706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Purpose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477566" y="4968359"/>
            <a:ext cx="3518892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Analyze and address manufacturing downtime to boost efficiency and minimize disruptions.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5209461" y="4507706"/>
            <a:ext cx="479465" cy="47946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52" y="4547592"/>
            <a:ext cx="319564" cy="3995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01928" y="4507706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Objectives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5901928" y="4968359"/>
            <a:ext cx="3518892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Reduce downtime by 20% within 6 months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5901928" y="5778103"/>
            <a:ext cx="3518892" cy="681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Decrease operator-induced downtime by 30% within 4 months.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5901928" y="6587847"/>
            <a:ext cx="3518892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Implement preventive maintenance and optimize inventory management.</a:t>
            </a:r>
            <a:endParaRPr lang="en-US" sz="1650" dirty="0"/>
          </a:p>
        </p:txBody>
      </p:sp>
      <p:sp>
        <p:nvSpPr>
          <p:cNvPr id="14" name="Shape 9"/>
          <p:cNvSpPr/>
          <p:nvPr/>
        </p:nvSpPr>
        <p:spPr>
          <a:xfrm>
            <a:off x="9633823" y="4507706"/>
            <a:ext cx="479465" cy="479465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3714" y="4547592"/>
            <a:ext cx="319564" cy="39957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326291" y="4507706"/>
            <a:ext cx="2663904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Highlights</a:t>
            </a:r>
            <a:endParaRPr lang="en-US" sz="2050" dirty="0"/>
          </a:p>
        </p:txBody>
      </p:sp>
      <p:sp>
        <p:nvSpPr>
          <p:cNvPr id="17" name="Text 11"/>
          <p:cNvSpPr/>
          <p:nvPr/>
        </p:nvSpPr>
        <p:spPr>
          <a:xfrm>
            <a:off x="10326291" y="4968359"/>
            <a:ext cx="3518892" cy="1022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downtime factors include machine failures, operator errors, and inventory shortages.</a:t>
            </a:r>
            <a:endParaRPr lang="en-US" sz="1650" dirty="0"/>
          </a:p>
        </p:txBody>
      </p:sp>
      <p:pic>
        <p:nvPicPr>
          <p:cNvPr id="18" name="Picture 17" descr="A logo for a company&#10;&#10;AI-generated content may be incorrect.">
            <a:extLst>
              <a:ext uri="{FF2B5EF4-FFF2-40B4-BE49-F238E27FC236}">
                <a16:creationId xmlns:a16="http://schemas.microsoft.com/office/drawing/2014/main" id="{5B8C8D5F-21C4-1A9C-989C-7A0B6F0EC2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403" y="590312"/>
            <a:ext cx="5367457" cy="670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Problem Statement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403" y="179784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Challenges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51403" y="2347913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Frequent machine adjustments and failures.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51403" y="2766417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Operator-induced errors during batch processing and coding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51403" y="3184922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Inventory shortages disrupting production flow.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51403" y="3603427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Reactive maintenance leading to unplanned breakdowns.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584638" y="1797844"/>
            <a:ext cx="2683669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</a:t>
            </a:r>
            <a:endParaRPr lang="en-US" sz="2100" dirty="0"/>
          </a:p>
        </p:txBody>
      </p:sp>
      <p:sp>
        <p:nvSpPr>
          <p:cNvPr id="9" name="Text 7"/>
          <p:cNvSpPr/>
          <p:nvPr/>
        </p:nvSpPr>
        <p:spPr>
          <a:xfrm>
            <a:off x="7584638" y="2347913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Reduced productivity and increased costs.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84638" y="2766417"/>
            <a:ext cx="6301978" cy="343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product quality and customer dissatisfaction.</a:t>
            </a:r>
            <a:endParaRPr lang="en-US" sz="16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422" y="3912487"/>
            <a:ext cx="6301978" cy="43118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575102"/>
            <a:ext cx="3005495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6142077"/>
            <a:ext cx="300549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Reduce downtime by 20% and operator-induced errors by 30%.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139446" y="5234821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4139446" y="5801797"/>
            <a:ext cx="300561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Enhance inventory management to reduce related downtime by 25%.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7485221" y="4894540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7485221" y="5461516"/>
            <a:ext cx="3005614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 structured preventive maintenance within 3 months.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10830997" y="4554379"/>
            <a:ext cx="3005614" cy="226814"/>
          </a:xfrm>
          <a:prstGeom prst="roundRect">
            <a:avLst>
              <a:gd name="adj" fmla="val 15001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830997" y="5121354"/>
            <a:ext cx="300561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Develop a continuous monitoring system for sustained efficiency</a:t>
            </a:r>
            <a:endParaRPr lang="en-US" sz="2200" dirty="0"/>
          </a:p>
        </p:txBody>
      </p:sp>
      <p:pic>
        <p:nvPicPr>
          <p:cNvPr id="12" name="Picture 11" descr="A logo for a company&#10;&#10;AI-generated content may be incorrect.">
            <a:extLst>
              <a:ext uri="{FF2B5EF4-FFF2-40B4-BE49-F238E27FC236}">
                <a16:creationId xmlns:a16="http://schemas.microsoft.com/office/drawing/2014/main" id="{1901120E-35F5-F11C-2754-1BA2D8D12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58710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Implementation Plan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600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801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1982748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69411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1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669411" y="240232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Data collection and validation.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67600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2801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5260" y="3516511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69411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2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669411" y="3936087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Root cause analysis and analytics.</a:t>
            </a:r>
            <a:endParaRPr lang="en-US" sz="1750" dirty="0"/>
          </a:p>
        </p:txBody>
      </p:sp>
      <p:sp>
        <p:nvSpPr>
          <p:cNvPr id="15" name="Shape 10"/>
          <p:cNvSpPr/>
          <p:nvPr/>
        </p:nvSpPr>
        <p:spPr>
          <a:xfrm>
            <a:off x="67600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2801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050274"/>
            <a:ext cx="340162" cy="42529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6941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3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669411" y="5469850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Corrective measures (training, maintenance).</a:t>
            </a:r>
            <a:endParaRPr lang="en-US" sz="1750" dirty="0"/>
          </a:p>
        </p:txBody>
      </p:sp>
      <p:sp>
        <p:nvSpPr>
          <p:cNvPr id="20" name="Shape 14"/>
          <p:cNvSpPr/>
          <p:nvPr/>
        </p:nvSpPr>
        <p:spPr>
          <a:xfrm>
            <a:off x="67600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62801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5260" y="6584037"/>
            <a:ext cx="340162" cy="42529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669411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Phase 4</a:t>
            </a:r>
            <a:endParaRPr lang="en-US" sz="2200" dirty="0"/>
          </a:p>
        </p:txBody>
      </p:sp>
      <p:sp>
        <p:nvSpPr>
          <p:cNvPr id="24" name="Text 17"/>
          <p:cNvSpPr/>
          <p:nvPr/>
        </p:nvSpPr>
        <p:spPr>
          <a:xfrm>
            <a:off x="7669411" y="7003613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Monitoring and refinement.</a:t>
            </a:r>
            <a:endParaRPr lang="en-US" sz="1750" dirty="0"/>
          </a:p>
        </p:txBody>
      </p:sp>
      <p:pic>
        <p:nvPicPr>
          <p:cNvPr id="25" name="Picture 24" descr="A logo for a company&#10;&#10;AI-generated content may be incorrect.">
            <a:extLst>
              <a:ext uri="{FF2B5EF4-FFF2-40B4-BE49-F238E27FC236}">
                <a16:creationId xmlns:a16="http://schemas.microsoft.com/office/drawing/2014/main" id="{59BB8C8B-5E98-0767-9CCC-867D72CCD2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9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Methodology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Cleaning and validation using Excel and SQL.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Analysis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Exploratory Data Analysis (EDA) using Power BI and Tableau.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Root Cause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Fishbone Diagram and Failure Mode Effects Analysis (FMEA).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Optimization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Lean Manufacturing and Six Sigma (DMAIC framework).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pic>
        <p:nvPicPr>
          <p:cNvPr id="19" name="Picture 18" descr="A logo for a company&#10;&#10;AI-generated content may be incorrect.">
            <a:extLst>
              <a:ext uri="{FF2B5EF4-FFF2-40B4-BE49-F238E27FC236}">
                <a16:creationId xmlns:a16="http://schemas.microsoft.com/office/drawing/2014/main" id="{4AF7F590-914E-2BCE-249F-21A7881210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2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F13D75E2-D5DE-EEA9-9965-3113103B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A7141A0-72FF-0DBC-E4B3-F45A395DE8AB}"/>
              </a:ext>
            </a:extLst>
          </p:cNvPr>
          <p:cNvSpPr/>
          <p:nvPr/>
        </p:nvSpPr>
        <p:spPr>
          <a:xfrm>
            <a:off x="515009" y="28538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Inter-Active Performance Tableau Dashboard</a:t>
            </a:r>
            <a:endParaRPr lang="en-US" sz="40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8" name="Add-in 7">
                <a:extLst>
                  <a:ext uri="{FF2B5EF4-FFF2-40B4-BE49-F238E27FC236}">
                    <a16:creationId xmlns:a16="http://schemas.microsoft.com/office/drawing/2014/main" id="{65F17775-E6AA-4284-DBB2-1F98F02D045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5550193"/>
                  </p:ext>
                </p:extLst>
              </p:nvPr>
            </p:nvGraphicFramePr>
            <p:xfrm>
              <a:off x="-2" y="923320"/>
              <a:ext cx="14630404" cy="73062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Add-in 7">
                <a:extLst>
                  <a:ext uri="{FF2B5EF4-FFF2-40B4-BE49-F238E27FC236}">
                    <a16:creationId xmlns:a16="http://schemas.microsoft.com/office/drawing/2014/main" id="{65F17775-E6AA-4284-DBB2-1F98F02D04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" y="923320"/>
                <a:ext cx="14630404" cy="73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355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55C4CC86-5200-BD3F-EC29-F01FFE4E9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3B13344-1F0F-4655-9CA6-86375A640B19}"/>
              </a:ext>
            </a:extLst>
          </p:cNvPr>
          <p:cNvSpPr/>
          <p:nvPr/>
        </p:nvSpPr>
        <p:spPr>
          <a:xfrm>
            <a:off x="515009" y="28538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Inter-Active Financial Tableau Dashboard</a:t>
            </a:r>
            <a:endParaRPr lang="en-US" sz="4000" dirty="0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Add-in 3">
                <a:extLst>
                  <a:ext uri="{FF2B5EF4-FFF2-40B4-BE49-F238E27FC236}">
                    <a16:creationId xmlns:a16="http://schemas.microsoft.com/office/drawing/2014/main" id="{33B532EB-800D-BB94-FF32-0E061748F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6933053"/>
                  </p:ext>
                </p:extLst>
              </p:nvPr>
            </p:nvGraphicFramePr>
            <p:xfrm>
              <a:off x="-2" y="923320"/>
              <a:ext cx="14630404" cy="73062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4" name="Add-in 3">
                <a:extLst>
                  <a:ext uri="{FF2B5EF4-FFF2-40B4-BE49-F238E27FC236}">
                    <a16:creationId xmlns:a16="http://schemas.microsoft.com/office/drawing/2014/main" id="{33B532EB-800D-BB94-FF32-0E061748F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" y="923320"/>
                <a:ext cx="14630404" cy="73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580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EADB5A80-8A08-98AA-EBF5-6A9164F90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1" y="7159083"/>
            <a:ext cx="1828800" cy="1070517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EB262D1-1D30-9F30-407D-D3C57D800CC1}"/>
              </a:ext>
            </a:extLst>
          </p:cNvPr>
          <p:cNvSpPr/>
          <p:nvPr/>
        </p:nvSpPr>
        <p:spPr>
          <a:xfrm>
            <a:off x="515009" y="285381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Power Bi Dashboard</a:t>
            </a:r>
            <a:endParaRPr lang="en-US" sz="4000" dirty="0"/>
          </a:p>
        </p:txBody>
      </p:sp>
      <p:pic>
        <p:nvPicPr>
          <p:cNvPr id="6" name="Picture 5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A4297383-9668-98F1-D543-6F5A86AF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24318"/>
            <a:ext cx="14630401" cy="710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66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webextensions/webextension1.xml><?xml version="1.0" encoding="utf-8"?>
<we:webextension xmlns:we="http://schemas.microsoft.com/office/webextensions/webextension/2010/11" id="{C9DCDE5E-B32D-4FEB-AFEF-0147D2D288B1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PerformanceDashboard\&quot;,\&quot;dashboard\&quot;:\&quot;PerformanceDashboard_17432723170390\&quot;,\&quot;tabs\&quot;:true,\&quot;toolbar\&quot;:true}&quot;"/>
    <we:property name="embedUrl" value="&quot;\&quot;https://public.tableau.com/views/PerformanceDashboard_17432723170390/PerformanceDashboard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7B94B18-E544-4378-B6B0-C9F5B769038D}">
  <we:reference id="wa200004798" version="1.0.1.0" store="en-US" storeType="OMEX"/>
  <we:alternateReferences>
    <we:reference id="wa200004798" version="1.0.1.0" store="wa200004798" storeType="OMEX"/>
  </we:alternateReferences>
  <we:properties>
    <we:property name="embedForm" value="&quot;{\&quot;site\&quot;:\&quot;\&quot;,\&quot;domain\&quot;:\&quot;public.tableau.com\&quot;,\&quot;worksheet\&quot;:\&quot;Dashboard2\&quot;,\&quot;dashboard\&quot;:\&quot;ManufactureDowntimefinancialDashboard_17432759612360\&quot;,\&quot;tabs\&quot;:true,\&quot;toolbar\&quot;:true}&quot;"/>
    <we:property name="embedUrl" value="&quot;\&quot;https://public.tableau.com/views/ManufactureDowntimefinancialDashboard_17432759612360/Dashboard2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493</Words>
  <Application>Microsoft Office PowerPoint</Application>
  <PresentationFormat>Custom</PresentationFormat>
  <Paragraphs>106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Source Serif Pro</vt:lpstr>
      <vt:lpstr>Platypi Medium</vt:lpstr>
      <vt:lpstr>Calibri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Office</cp:lastModifiedBy>
  <cp:revision>4</cp:revision>
  <dcterms:created xsi:type="dcterms:W3CDTF">2025-03-29T15:59:08Z</dcterms:created>
  <dcterms:modified xsi:type="dcterms:W3CDTF">2025-04-27T08:45:55Z</dcterms:modified>
</cp:coreProperties>
</file>